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2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9900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3124200" cy="1752600"/>
            <a:chOff x="685800" y="609600"/>
            <a:chExt cx="2590800" cy="2133600"/>
          </a:xfrm>
          <a:solidFill>
            <a:srgbClr val="00B050"/>
          </a:solidFill>
        </p:grpSpPr>
        <p:sp>
          <p:nvSpPr>
            <p:cNvPr id="4" name="Horizontal Scroll 3"/>
            <p:cNvSpPr/>
            <p:nvPr/>
          </p:nvSpPr>
          <p:spPr>
            <a:xfrm>
              <a:off x="685800" y="609600"/>
              <a:ext cx="2590800" cy="2133600"/>
            </a:xfrm>
            <a:prstGeom prst="horizontalScroll">
              <a:avLst>
                <a:gd name="adj" fmla="val 25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295400" y="1219200"/>
              <a:ext cx="1707519" cy="92333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bn-BD" sz="5400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শুভেচ্ছা</a:t>
              </a:r>
              <a:endParaRPr lang="en-US" sz="5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838200" y="1752600"/>
            <a:ext cx="15359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000" dirty="0">
              <a:solidFill>
                <a:srgbClr val="0099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438400"/>
            <a:ext cx="4052713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মোঃ মনোয়ারুল হক</a:t>
            </a:r>
          </a:p>
          <a:p>
            <a:r>
              <a:rPr lang="bn-BD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r>
              <a:rPr lang="bn-BD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জামিরা সঃ প্রাঃ বিদ্যালয়</a:t>
            </a:r>
          </a:p>
          <a:p>
            <a:r>
              <a:rPr lang="bn-BD" sz="40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পুঠিয়া, রাজশাহী।</a:t>
            </a:r>
          </a:p>
          <a:p>
            <a:endParaRPr lang="bn-BD" sz="40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শ্রেণিঃ তৃতীয়</a:t>
            </a:r>
          </a:p>
          <a:p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বিষয়ঃ প্রাথমিক গণিত</a:t>
            </a:r>
            <a:endParaRPr lang="en-US" sz="4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15012_flow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67200" y="0"/>
            <a:ext cx="48768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071813"/>
          <a:ext cx="914400" cy="714375"/>
        </p:xfrm>
        <a:graphic>
          <a:graphicData uri="http://schemas.openxmlformats.org/presentationml/2006/ole">
            <p:oleObj spid="_x0000_s1027" name="Package" showAsIcon="1" r:id="rId3" imgW="914400" imgH="714240" progId="Package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0"/>
            <a:ext cx="8991600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আজকের পাঠঃ যোগ</a:t>
            </a:r>
          </a:p>
          <a:p>
            <a:r>
              <a:rPr lang="bn-BD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পাঠ্যাংশঃ যোগ ( হাতে রেখে যোগ )</a:t>
            </a:r>
          </a:p>
          <a:p>
            <a:r>
              <a:rPr lang="bn-BD" sz="44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শিখনফলঃ</a:t>
            </a:r>
            <a:r>
              <a:rPr lang="bn-BD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১। হাতে  রেখে দুই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তিন বা চার অঙ্কবিশিষ্ট</a:t>
            </a:r>
          </a:p>
          <a:p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সর্বাধিক তিনটি সংখ্যা উপরে - নিচে এবং</a:t>
            </a:r>
          </a:p>
          <a:p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পাশাপাশি যোগ করতে পারবে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যোগফল অনূর্ধ্ব ১০,০০০০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২। হাতে রেখে দুই, তিন বা চার অঙ্কবিশিষ্ট সর্বাধিক চারটি সংখ্যা উপরে-নিচে বা পাশিপাশ যোগ করতে পারবে(যোগফল অনূর্ধ্ব ১০,০০০)।</a:t>
            </a:r>
            <a:endParaRPr lang="en-US" sz="4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914400"/>
            <a:ext cx="134844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6 0 8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9 6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+ 8 0 9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228600"/>
            <a:ext cx="14879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যোগ করি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2438400"/>
            <a:ext cx="2057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219200" y="2438400"/>
            <a:ext cx="4058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৩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4400" y="2438400"/>
            <a:ext cx="3481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2438400"/>
            <a:ext cx="5405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১৫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33600" y="914400"/>
            <a:ext cx="20409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৬ শত ০ দশ ৮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95600" y="1371600"/>
            <a:ext cx="11881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৯ দশ ৬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33600" y="1752600"/>
            <a:ext cx="20168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৮ শত ০ দশ ৯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2133600" y="2438400"/>
            <a:ext cx="2667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267200" y="2438400"/>
            <a:ext cx="5902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২৩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733800" y="2438400"/>
            <a:ext cx="5838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দশ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76600" y="2438400"/>
            <a:ext cx="3738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৯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43200" y="2438400"/>
            <a:ext cx="6270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শত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86000" y="2438400"/>
            <a:ext cx="518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১৪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09800" y="3124200"/>
            <a:ext cx="4411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=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743200" y="3124200"/>
            <a:ext cx="29594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১৪ শত ৯ দশ ২ দশ ৩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3962400" y="3581400"/>
            <a:ext cx="1143000" cy="381000"/>
            <a:chOff x="3810000" y="4724400"/>
            <a:chExt cx="1143000" cy="381000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3810000" y="5105400"/>
              <a:ext cx="1143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/>
            <p:nvPr/>
          </p:nvCxnSpPr>
          <p:spPr>
            <a:xfrm rot="5400000" flipH="1" flipV="1">
              <a:off x="3620294" y="4914106"/>
              <a:ext cx="3810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5400000">
              <a:off x="4762500" y="4914900"/>
              <a:ext cx="381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2209800" y="3962400"/>
            <a:ext cx="4411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=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743200" y="4038600"/>
            <a:ext cx="23118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১৪ শত ১১ দশ ৩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209800" y="4572000"/>
            <a:ext cx="4411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=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743200" y="4648200"/>
            <a:ext cx="29562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১৪ শত ১ শত ১ দশ ৩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2895600" y="5181600"/>
            <a:ext cx="1143000" cy="381000"/>
            <a:chOff x="3810000" y="4724400"/>
            <a:chExt cx="1143000" cy="381000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3810000" y="5105400"/>
              <a:ext cx="1143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rot="5400000" flipH="1" flipV="1">
              <a:off x="3620294" y="4914106"/>
              <a:ext cx="3810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4762500" y="4914900"/>
              <a:ext cx="381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/>
          <p:cNvSpPr txBox="1"/>
          <p:nvPr/>
        </p:nvSpPr>
        <p:spPr>
          <a:xfrm>
            <a:off x="2286000" y="5638800"/>
            <a:ext cx="4411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=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743200" y="5638800"/>
            <a:ext cx="2170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১৫ শত ১ দশ ৩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286000" y="6096000"/>
            <a:ext cx="4411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=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743200" y="6096000"/>
            <a:ext cx="9252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১৫১৩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8" grpId="0"/>
      <p:bldP spid="9" grpId="0"/>
      <p:bldP spid="10" grpId="0"/>
      <p:bldP spid="11" grpId="0"/>
      <p:bldP spid="12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6" grpId="0"/>
      <p:bldP spid="28" grpId="0"/>
      <p:bldP spid="29" grpId="0"/>
      <p:bldP spid="30" grpId="0"/>
      <p:bldP spid="35" grpId="0"/>
      <p:bldP spid="36" grpId="0"/>
      <p:bldP spid="37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228600"/>
            <a:ext cx="14879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যোগ করি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990600"/>
            <a:ext cx="28087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504 + 90 + 689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8746" y="1575375"/>
            <a:ext cx="3208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=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1600200"/>
            <a:ext cx="19928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5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শত ০ দশ ৪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90800" y="1600200"/>
            <a:ext cx="4427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+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0" y="1600200"/>
            <a:ext cx="1162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৯ দশ ০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91000" y="1600200"/>
            <a:ext cx="4427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+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48200" y="1600200"/>
            <a:ext cx="20425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৬ শত ৮ দশ ৯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800" y="2209800"/>
            <a:ext cx="3208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=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95600" y="2209800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১৩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62200" y="2209800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দশ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52600" y="2209800"/>
            <a:ext cx="60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১৭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43000" y="220980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শত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9600" y="220980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১১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4800" y="2819400"/>
            <a:ext cx="3208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=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5800" y="2819400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১১ শত ১৭ দশ ১ দশ ৩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1828800" y="3276600"/>
            <a:ext cx="1143000" cy="381000"/>
            <a:chOff x="3810000" y="4724400"/>
            <a:chExt cx="1143000" cy="381000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3810000" y="5105400"/>
              <a:ext cx="1143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rot="5400000" flipH="1" flipV="1">
              <a:off x="3620294" y="4914106"/>
              <a:ext cx="3810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4762500" y="4914900"/>
              <a:ext cx="381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381000" y="3733800"/>
            <a:ext cx="3208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=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38200" y="3733800"/>
            <a:ext cx="426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১১ শত ১৮ দশ ৩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1000" y="4343400"/>
            <a:ext cx="3208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=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38200" y="4343400"/>
            <a:ext cx="426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১১ শত ১ শত ৮ দশ ৩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1066800" y="4800600"/>
            <a:ext cx="1143000" cy="381000"/>
            <a:chOff x="3810000" y="4724400"/>
            <a:chExt cx="1143000" cy="381000"/>
          </a:xfrm>
        </p:grpSpPr>
        <p:cxnSp>
          <p:nvCxnSpPr>
            <p:cNvPr id="28" name="Straight Connector 27"/>
            <p:cNvCxnSpPr/>
            <p:nvPr/>
          </p:nvCxnSpPr>
          <p:spPr>
            <a:xfrm>
              <a:off x="3810000" y="5105400"/>
              <a:ext cx="1143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 rot="5400000" flipH="1" flipV="1">
              <a:off x="3620294" y="4914106"/>
              <a:ext cx="3810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5400000">
              <a:off x="4762500" y="4914900"/>
              <a:ext cx="381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30"/>
          <p:cNvSpPr txBox="1"/>
          <p:nvPr/>
        </p:nvSpPr>
        <p:spPr>
          <a:xfrm>
            <a:off x="457200" y="5410200"/>
            <a:ext cx="3208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=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38200" y="5334000"/>
            <a:ext cx="426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১২ শত ৮ দশ ৩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57200" y="6019800"/>
            <a:ext cx="3208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=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38200" y="5943600"/>
            <a:ext cx="426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১২৮৩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3" grpId="0"/>
      <p:bldP spid="24" grpId="0"/>
      <p:bldP spid="25" grpId="0"/>
      <p:bldP spid="26" grpId="0"/>
      <p:bldP spid="31" grpId="0"/>
      <p:bldP spid="32" grpId="0"/>
      <p:bldP spid="33" grpId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"/>
            <a:ext cx="14879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যোগ করি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990600"/>
            <a:ext cx="1989647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 ৮ ০ ৬</a:t>
            </a:r>
          </a:p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২ ৯ ১ ৮ </a:t>
            </a:r>
          </a:p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৪ ৮ ০</a:t>
            </a:r>
          </a:p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+ ৩ ০ ৮ ৩   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52400" y="3048000"/>
            <a:ext cx="2590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752600" y="3048000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৩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95400" y="3048000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৮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" y="3048000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" y="3048000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৮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143000" y="609600"/>
            <a:ext cx="609600" cy="457200"/>
            <a:chOff x="5715000" y="4343400"/>
            <a:chExt cx="609600" cy="457200"/>
          </a:xfrm>
        </p:grpSpPr>
        <p:sp>
          <p:nvSpPr>
            <p:cNvPr id="12" name="Oval 11"/>
            <p:cNvSpPr/>
            <p:nvPr/>
          </p:nvSpPr>
          <p:spPr>
            <a:xfrm>
              <a:off x="5715000" y="4343400"/>
              <a:ext cx="609600" cy="457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867400" y="4419600"/>
              <a:ext cx="4347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+২</a:t>
              </a:r>
              <a:endPara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62000" y="609600"/>
            <a:ext cx="609600" cy="457200"/>
            <a:chOff x="5715000" y="4343400"/>
            <a:chExt cx="609600" cy="457200"/>
          </a:xfrm>
        </p:grpSpPr>
        <p:sp>
          <p:nvSpPr>
            <p:cNvPr id="15" name="Oval 14"/>
            <p:cNvSpPr/>
            <p:nvPr/>
          </p:nvSpPr>
          <p:spPr>
            <a:xfrm>
              <a:off x="5715000" y="4343400"/>
              <a:ext cx="609600" cy="457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867400" y="4419600"/>
              <a:ext cx="4219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+১</a:t>
              </a:r>
              <a:endPara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04800" y="609600"/>
            <a:ext cx="609600" cy="457200"/>
            <a:chOff x="5715000" y="4343400"/>
            <a:chExt cx="609600" cy="457200"/>
          </a:xfrm>
        </p:grpSpPr>
        <p:sp>
          <p:nvSpPr>
            <p:cNvPr id="19" name="Oval 18"/>
            <p:cNvSpPr/>
            <p:nvPr/>
          </p:nvSpPr>
          <p:spPr>
            <a:xfrm>
              <a:off x="5715000" y="4343400"/>
              <a:ext cx="609600" cy="45720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867400" y="4419600"/>
              <a:ext cx="4347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+২</a:t>
              </a:r>
              <a:endPara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228600" y="3810000"/>
            <a:ext cx="42450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২৪৬১ + ৩৮৯ + ৩৯০৮ + ৮৮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28600" y="4495800"/>
            <a:ext cx="5421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=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362200" y="4495800"/>
            <a:ext cx="4988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৬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28800" y="4495800"/>
            <a:ext cx="4555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৪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95400" y="4495800"/>
            <a:ext cx="4956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৮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62000" y="4495800"/>
            <a:ext cx="4988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৬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8" grpId="0"/>
      <p:bldP spid="9" grpId="0"/>
      <p:bldP spid="1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90600"/>
            <a:ext cx="9509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দল ১</a:t>
            </a:r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209800"/>
            <a:ext cx="9717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দল ২</a:t>
            </a:r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276600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দল ৩</a:t>
            </a:r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4724400"/>
            <a:ext cx="9573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দল ৪</a:t>
            </a:r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2800" y="228600"/>
            <a:ext cx="15632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যোগ করঃ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1600200"/>
            <a:ext cx="46554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১০১ + ৩৮৯৬ + ২৪০৯ + ২২২ =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2743200"/>
            <a:ext cx="5109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২৬৮৪ + ১৯০৯ + ৩৮৯০ + ২৮৯০ =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3886200"/>
            <a:ext cx="44326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৯৯ + ৯০৮ + ৪০৪৫+ ৩৮৮২ =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5334000"/>
            <a:ext cx="44855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৮০৯ + ৪০৮৬ + ১৯৯৯ + ৭৯ =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52800" y="228600"/>
            <a:ext cx="15632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যোগ করঃ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990600"/>
            <a:ext cx="1657826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৩ ০ ৯ ৮</a:t>
            </a:r>
          </a:p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৮ ৯</a:t>
            </a:r>
          </a:p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৯ ০ ০</a:t>
            </a:r>
          </a:p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+ ৫ ৬ ৯ ৬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1295400" y="2971800"/>
            <a:ext cx="2133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0" y="1066800"/>
            <a:ext cx="5774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১।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" y="3581400"/>
            <a:ext cx="5982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২।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19200" y="3505200"/>
            <a:ext cx="1561646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৫ ৯ ৭ ০</a:t>
            </a:r>
          </a:p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৭ ৯ ৯</a:t>
            </a:r>
          </a:p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১ ৬ ২ ৮</a:t>
            </a:r>
          </a:p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+ ৬ ৭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1143000" y="5486400"/>
            <a:ext cx="2133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914400"/>
            <a:ext cx="80954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বাড়ীর কাজঃ পাঠ্য বইয়ের ৩৯ পৃষ্ঠার ১ নং অঙ্ক বাড়ীতে করবে।</a:t>
            </a:r>
            <a:endParaRPr lang="en-US" sz="32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514600" y="0"/>
            <a:ext cx="2819400" cy="1676400"/>
            <a:chOff x="2286000" y="533400"/>
            <a:chExt cx="2819400" cy="16764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3" name="Horizontal Scroll 2"/>
            <p:cNvSpPr/>
            <p:nvPr/>
          </p:nvSpPr>
          <p:spPr>
            <a:xfrm>
              <a:off x="2286000" y="533400"/>
              <a:ext cx="2819400" cy="1676400"/>
            </a:xfrm>
            <a:prstGeom prst="horizontalScroll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667000" y="838200"/>
              <a:ext cx="2093843" cy="1107996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bn-BD" sz="6600" dirty="0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ধন্যবাদ</a:t>
              </a:r>
              <a:endParaRPr lang="en-US" sz="6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5" name="Picture 4" descr="15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828800"/>
            <a:ext cx="9144000" cy="502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368</Words>
  <Application>Microsoft Office PowerPoint</Application>
  <PresentationFormat>On-screen Show (4:3)</PresentationFormat>
  <Paragraphs>105</Paragraphs>
  <Slides>10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Office Theme</vt:lpstr>
      <vt:lpstr>Package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RIPON</cp:lastModifiedBy>
  <cp:revision>31</cp:revision>
  <dcterms:created xsi:type="dcterms:W3CDTF">2006-08-16T00:00:00Z</dcterms:created>
  <dcterms:modified xsi:type="dcterms:W3CDTF">2013-08-31T00:39:22Z</dcterms:modified>
</cp:coreProperties>
</file>